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03" r:id="rId30"/>
    <p:sldId id="302" r:id="rId31"/>
    <p:sldId id="304" r:id="rId32"/>
    <p:sldId id="305" r:id="rId33"/>
    <p:sldId id="306" r:id="rId34"/>
    <p:sldId id="308" r:id="rId35"/>
    <p:sldId id="309" r:id="rId36"/>
    <p:sldId id="312" r:id="rId37"/>
    <p:sldId id="313" r:id="rId38"/>
    <p:sldId id="314" r:id="rId39"/>
    <p:sldId id="316" r:id="rId40"/>
    <p:sldId id="317" r:id="rId41"/>
    <p:sldId id="319" r:id="rId42"/>
    <p:sldId id="311" r:id="rId43"/>
    <p:sldId id="310" r:id="rId44"/>
    <p:sldId id="289" r:id="rId45"/>
    <p:sldId id="273" r:id="rId46"/>
    <p:sldId id="301" r:id="rId47"/>
    <p:sldId id="318" r:id="rId48"/>
    <p:sldId id="283" r:id="rId49"/>
    <p:sldId id="284" r:id="rId50"/>
    <p:sldId id="285" r:id="rId51"/>
    <p:sldId id="286" r:id="rId52"/>
    <p:sldId id="287" r:id="rId53"/>
    <p:sldId id="275" r:id="rId54"/>
    <p:sldId id="279" r:id="rId55"/>
    <p:sldId id="280" r:id="rId56"/>
    <p:sldId id="288" r:id="rId57"/>
    <p:sldId id="281" r:id="rId58"/>
    <p:sldId id="282" r:id="rId59"/>
    <p:sldId id="274" r:id="rId60"/>
    <p:sldId id="2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11"/>
            <p14:sldId id="310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65"/>
    <p:restoredTop sz="94729"/>
  </p:normalViewPr>
  <p:slideViewPr>
    <p:cSldViewPr snapToGrid="0" snapToObjects="1">
      <p:cViewPr>
        <p:scale>
          <a:sx n="71" d="100"/>
          <a:sy n="71" d="100"/>
        </p:scale>
        <p:origin x="3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7.jpeg"/><Relationship Id="rId5" Type="http://schemas.microsoft.com/office/2007/relationships/hdphoto" Target="../media/hdphoto15.wdp"/><Relationship Id="rId6" Type="http://schemas.openxmlformats.org/officeDocument/2006/relationships/image" Target="../media/image38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0.jpeg"/><Relationship Id="rId5" Type="http://schemas.microsoft.com/office/2007/relationships/hdphoto" Target="../media/hdphoto18.wdp"/><Relationship Id="rId6" Type="http://schemas.openxmlformats.org/officeDocument/2006/relationships/image" Target="../media/image41.jpeg"/><Relationship Id="rId7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970" t="6915" r="25376" b="34894"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834" t="7033" r="25347" b="34642"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89539"/>
            <a:ext cx="5448300" cy="530066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32489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3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3878" y="945268"/>
            <a:ext cx="596348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</a:t>
            </a:r>
            <a:r>
              <a:rPr lang="en-US" b="1" dirty="0" smtClean="0"/>
              <a:t>creating the Hello World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1442"/>
            <a:ext cx="5745479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Label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7988" y="438912"/>
            <a:ext cx="3257663" cy="5852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932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772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968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7875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51433" y="1226681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411347"/>
            <a:ext cx="478402" cy="44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69689" y="177365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58318"/>
            <a:ext cx="2911209" cy="264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19188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smtClean="0"/>
              <a:t>object </a:t>
            </a:r>
            <a:r>
              <a:rPr lang="en-US" dirty="0" smtClean="0"/>
              <a:t>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8" y="339786"/>
            <a:ext cx="3524720" cy="6165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7"/>
            <a:ext cx="5607570" cy="616514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app on the simulator.</a:t>
            </a:r>
          </a:p>
          <a:p>
            <a:endParaRPr lang="en-US" sz="1400" dirty="0"/>
          </a:p>
          <a:p>
            <a:r>
              <a:rPr lang="en-US" dirty="0" smtClean="0"/>
              <a:t>It’s a good idea to test things out ever so often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the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code.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</a:t>
            </a:r>
            <a:r>
              <a:rPr lang="en-US" dirty="0" smtClean="0"/>
              <a:t>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</a:t>
            </a:r>
            <a:r>
              <a:rPr lang="en-US" dirty="0" smtClean="0"/>
              <a:t>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58" t="24727" r="11994" b="66788"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26254" t="3211" r="27346" b="1788"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needs to also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Label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dirty="0" err="1" smtClean="0">
                <a:solidFill>
                  <a:srgbClr val="FF0000"/>
                </a:solidFill>
              </a:rPr>
              <a:t>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12477</TotalTime>
  <Words>2951</Words>
  <Application>Microsoft Macintosh PowerPoint</Application>
  <PresentationFormat>Widescreen</PresentationFormat>
  <Paragraphs>370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</vt:lpstr>
      <vt:lpstr>PowerPoint Presentation</vt:lpstr>
      <vt:lpstr>Extra Information - Memory Leaks</vt:lpstr>
      <vt:lpstr>Extra Information – What’s a Class?</vt:lpstr>
      <vt:lpstr>Connecting the Bottom Label</vt:lpstr>
      <vt:lpstr>Extra Information – The ViewController</vt:lpstr>
      <vt:lpstr>Auto Layout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263</cp:revision>
  <dcterms:created xsi:type="dcterms:W3CDTF">2017-12-04T05:26:11Z</dcterms:created>
  <dcterms:modified xsi:type="dcterms:W3CDTF">2017-12-22T04:46:50Z</dcterms:modified>
</cp:coreProperties>
</file>